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0" r:id="rId2"/>
    <p:sldId id="264" r:id="rId3"/>
    <p:sldId id="256" r:id="rId4"/>
    <p:sldId id="259" r:id="rId5"/>
  </p:sldIdLst>
  <p:sldSz cx="9144000" cy="6858000" type="screen4x3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Estilo medio 3 - 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AF606853-7671-496A-8E4F-DF71F8EC918B}" styleName="Estilo oscuro 1 - Énfasis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Estilo oscuro 1 - Énfasis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D03447BB-5D67-496B-8E87-E561075AD55C}" styleName="Estilo oscuro 1 - Énfasi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7" autoAdjust="0"/>
    <p:restoredTop sz="94660"/>
  </p:normalViewPr>
  <p:slideViewPr>
    <p:cSldViewPr>
      <p:cViewPr varScale="1">
        <p:scale>
          <a:sx n="83" d="100"/>
          <a:sy n="83" d="100"/>
        </p:scale>
        <p:origin x="112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r>
              <a:rPr lang="es-ES" smtClean="0"/>
              <a:t>La Boquita Servicio de catering y alimentación inteligente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A84A833B-1845-4DD6-B91F-E1D76B0D83B0}" type="datetimeFigureOut">
              <a:rPr lang="en-US" smtClean="0"/>
              <a:t>24/03/2021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3A4914FB-09DF-4D68-99EE-A3F01091BB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342875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r>
              <a:rPr lang="es-ES" smtClean="0"/>
              <a:t>La Boquita Servicio de catering y alimentación inteligente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36B55EEA-788F-4F62-B25E-0F06B00BAF19}" type="datetimeFigureOut">
              <a:rPr lang="en-US" smtClean="0"/>
              <a:t>24/03/2021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5BB5F477-CA4D-4084-B7EE-A59855159E3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208915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La Boquita Servicio de catering y alimentación inteligente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800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C3B4-3005-4979-84CD-A3EC50A1071A}" type="datetimeFigureOut">
              <a:rPr lang="en-US" smtClean="0"/>
              <a:t>24/03/2021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A529-EBD8-45C2-B410-A6375A36BED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881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C3B4-3005-4979-84CD-A3EC50A1071A}" type="datetimeFigureOut">
              <a:rPr lang="en-US" smtClean="0"/>
              <a:t>24/03/2021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A529-EBD8-45C2-B410-A6375A36BED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296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C3B4-3005-4979-84CD-A3EC50A1071A}" type="datetimeFigureOut">
              <a:rPr lang="en-US" smtClean="0"/>
              <a:t>24/03/2021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A529-EBD8-45C2-B410-A6375A36BED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015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C3B4-3005-4979-84CD-A3EC50A1071A}" type="datetimeFigureOut">
              <a:rPr lang="en-US" smtClean="0"/>
              <a:t>24/03/2021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A529-EBD8-45C2-B410-A6375A36BED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03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C3B4-3005-4979-84CD-A3EC50A1071A}" type="datetimeFigureOut">
              <a:rPr lang="en-US" smtClean="0"/>
              <a:t>24/03/2021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A529-EBD8-45C2-B410-A6375A36BED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110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C3B4-3005-4979-84CD-A3EC50A1071A}" type="datetimeFigureOut">
              <a:rPr lang="en-US" smtClean="0"/>
              <a:t>24/03/2021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A529-EBD8-45C2-B410-A6375A36BED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025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C3B4-3005-4979-84CD-A3EC50A1071A}" type="datetimeFigureOut">
              <a:rPr lang="en-US" smtClean="0"/>
              <a:t>24/03/2021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A529-EBD8-45C2-B410-A6375A36BED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791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C3B4-3005-4979-84CD-A3EC50A1071A}" type="datetimeFigureOut">
              <a:rPr lang="en-US" smtClean="0"/>
              <a:t>24/03/2021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A529-EBD8-45C2-B410-A6375A36BED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554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C3B4-3005-4979-84CD-A3EC50A1071A}" type="datetimeFigureOut">
              <a:rPr lang="en-US" smtClean="0"/>
              <a:t>24/03/2021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A529-EBD8-45C2-B410-A6375A36BED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389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C3B4-3005-4979-84CD-A3EC50A1071A}" type="datetimeFigureOut">
              <a:rPr lang="en-US" smtClean="0"/>
              <a:t>24/03/2021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A529-EBD8-45C2-B410-A6375A36BED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747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C3B4-3005-4979-84CD-A3EC50A1071A}" type="datetimeFigureOut">
              <a:rPr lang="en-US" smtClean="0"/>
              <a:t>24/03/2021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A529-EBD8-45C2-B410-A6375A36BED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943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6C3B4-3005-4979-84CD-A3EC50A1071A}" type="datetimeFigureOut">
              <a:rPr lang="en-US" smtClean="0"/>
              <a:t>24/03/2021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3A529-EBD8-45C2-B410-A6375A36BED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16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306322"/>
              </p:ext>
            </p:extLst>
          </p:nvPr>
        </p:nvGraphicFramePr>
        <p:xfrm>
          <a:off x="395536" y="1196752"/>
          <a:ext cx="8260073" cy="2660431"/>
        </p:xfrm>
        <a:graphic>
          <a:graphicData uri="http://schemas.openxmlformats.org/drawingml/2006/table">
            <a:tbl>
              <a:tblPr firstRow="1" firstCol="1" bandRow="1">
                <a:tableStyleId>{46F890A9-2807-4EBB-B81D-B2AA78EC7F39}</a:tableStyleId>
              </a:tblPr>
              <a:tblGrid>
                <a:gridCol w="10596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36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15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15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7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058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647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COMIDA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LUNES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MARTES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MIÉRCOLES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JUEVES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VIERNES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70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PLATO FUERTE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Albóndigas de res en chipotle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Filete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pescado empanizado con amaranto a la plancha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Picadillo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de res con calabacitas, rajas y cubitos de queso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Fajitas</a:t>
                      </a: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de pescado a la veracruzana (tomate, cebolla, chile california y aceitunas)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Hamburguesa de pechuga y queso c/ lechuga, tomate y cebolla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58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GUARNICION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Arroz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c/ zanahoria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Vegetales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al vapor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baseline="0" dirty="0" smtClean="0">
                          <a:effectLst/>
                        </a:rPr>
                        <a:t>Arroz c/ elote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Rottini</a:t>
                      </a: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salteado c/ elote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Camote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y papa salteada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58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FRUTA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47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LIBRE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Ensalada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Ensalada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Ensalada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3779912" y="520428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Semana </a:t>
            </a:r>
            <a:r>
              <a:rPr lang="en-US" dirty="0" smtClean="0"/>
              <a:t>1 Halterofilia</a:t>
            </a:r>
            <a:endParaRPr lang="en-US" dirty="0"/>
          </a:p>
        </p:txBody>
      </p:sp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32671"/>
              </p:ext>
            </p:extLst>
          </p:nvPr>
        </p:nvGraphicFramePr>
        <p:xfrm>
          <a:off x="395537" y="4005064"/>
          <a:ext cx="8352928" cy="2448270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107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1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74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4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27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27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99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CENA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LUNES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MARTES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MIÉRCOLES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JUEVES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VIERNES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97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PLATO FUERTE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Sándwich caliente de jamón, queso, lechuga, tomate y aguacate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Ensalada rusa de pollo con tostadas deshidratadas</a:t>
                      </a:r>
                      <a:endParaRPr lang="es-MX" sz="1200" baseline="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Pan</a:t>
                      </a: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francés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Tostadas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pollo con lechuga, salsa y queso (2pz)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Tortitas de calabaza y queso c/ salsa de tomate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9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GUARNICION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Ensalada de papa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Gelatina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leche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Chocolate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caliente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Frijoles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fritos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Gelatina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agua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86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LIBRE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Fruta </a:t>
                      </a:r>
                      <a:r>
                        <a:rPr lang="en-US" sz="1200" dirty="0">
                          <a:effectLst/>
                        </a:rPr>
                        <a:t>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9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LIBRE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Tortilla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maíz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9824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027498"/>
              </p:ext>
            </p:extLst>
          </p:nvPr>
        </p:nvGraphicFramePr>
        <p:xfrm>
          <a:off x="683568" y="1070466"/>
          <a:ext cx="7900035" cy="2859204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013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00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0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0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01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COMIDA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LUNES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MARTES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MIÉRCOLES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JUEVES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VIERNES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PLATO FUERTE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Fajitas</a:t>
                      </a:r>
                      <a:r>
                        <a:rPr lang="es-MX" sz="1200" baseline="0" dirty="0" smtClean="0">
                          <a:effectLst/>
                        </a:rPr>
                        <a:t> de  pollo a la plancha c/ pimiento, zanahoria y cebolla  y salsa teriyaki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Pescado</a:t>
                      </a:r>
                      <a:r>
                        <a:rPr lang="es-MX" sz="1200" baseline="0" dirty="0" smtClean="0">
                          <a:effectLst/>
                        </a:rPr>
                        <a:t> c/ vegetales en juliana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Cubitos</a:t>
                      </a:r>
                      <a:r>
                        <a:rPr lang="es-MX" sz="1200" baseline="0" dirty="0" smtClean="0">
                          <a:effectLst/>
                        </a:rPr>
                        <a:t> de pierna en salsa  roja c/ nopales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Fajitas</a:t>
                      </a:r>
                      <a:r>
                        <a:rPr lang="es-MX" sz="1200" baseline="0" dirty="0" smtClean="0">
                          <a:effectLst/>
                        </a:rPr>
                        <a:t> de pollo c/ salsa roja, zanahoria en rodajas y ejotes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Ensalada</a:t>
                      </a:r>
                      <a:r>
                        <a:rPr lang="es-MX" sz="1200" baseline="0" dirty="0" smtClean="0">
                          <a:effectLst/>
                        </a:rPr>
                        <a:t> de atún </a:t>
                      </a:r>
                      <a:r>
                        <a:rPr lang="es-MX" sz="1200" baseline="0" dirty="0" err="1" smtClean="0">
                          <a:effectLst/>
                        </a:rPr>
                        <a:t>co</a:t>
                      </a:r>
                      <a:r>
                        <a:rPr lang="es-MX" sz="1200" baseline="0" dirty="0" smtClean="0">
                          <a:effectLst/>
                        </a:rPr>
                        <a:t> vegetales y crema c/ tostadas deshidratadas salmas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GUARNICION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Arroz</a:t>
                      </a:r>
                      <a:r>
                        <a:rPr lang="es-MX" sz="1200" baseline="0" dirty="0" smtClean="0">
                          <a:effectLst/>
                        </a:rPr>
                        <a:t> al v apor   c/ apio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Papitas</a:t>
                      </a:r>
                      <a:r>
                        <a:rPr lang="es-MX" sz="1200" baseline="0" dirty="0" smtClean="0">
                          <a:effectLst/>
                        </a:rPr>
                        <a:t> cambray con mantequilla y chile de árbol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baseline="0" dirty="0" err="1" smtClean="0">
                          <a:effectLst/>
                        </a:rPr>
                        <a:t>Spaguetti</a:t>
                      </a:r>
                      <a:r>
                        <a:rPr lang="es-MX" sz="1200" baseline="0" dirty="0" smtClean="0">
                          <a:effectLst/>
                        </a:rPr>
                        <a:t>  salteado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Arroz </a:t>
                      </a:r>
                      <a:r>
                        <a:rPr lang="en-US" sz="1200" dirty="0" err="1">
                          <a:effectLst/>
                        </a:rPr>
                        <a:t>blanco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Gelatina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agua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FRUTA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LIBRE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 </a:t>
                      </a:r>
                      <a:r>
                        <a:rPr lang="en-US" sz="1200" dirty="0" err="1">
                          <a:effectLst/>
                        </a:rPr>
                        <a:t>mixta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 </a:t>
                      </a:r>
                      <a:r>
                        <a:rPr lang="en-US" sz="1200" dirty="0" err="1">
                          <a:effectLst/>
                        </a:rPr>
                        <a:t>mixta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 </a:t>
                      </a:r>
                      <a:r>
                        <a:rPr lang="en-US" sz="1200" dirty="0" err="1">
                          <a:effectLst/>
                        </a:rPr>
                        <a:t>mixta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 </a:t>
                      </a:r>
                      <a:r>
                        <a:rPr lang="en-US" sz="1200" dirty="0" err="1">
                          <a:effectLst/>
                        </a:rPr>
                        <a:t>mixta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</a:rPr>
                        <a:t>Ensalada</a:t>
                      </a:r>
                      <a:r>
                        <a:rPr lang="en-US" sz="1200" dirty="0" smtClean="0">
                          <a:effectLst/>
                        </a:rPr>
                        <a:t>  de</a:t>
                      </a:r>
                      <a:r>
                        <a:rPr lang="en-US" sz="1200" baseline="0" dirty="0" smtClean="0">
                          <a:effectLst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</a:rPr>
                        <a:t>aguacate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513463"/>
              </p:ext>
            </p:extLst>
          </p:nvPr>
        </p:nvGraphicFramePr>
        <p:xfrm>
          <a:off x="647375" y="4149080"/>
          <a:ext cx="7900035" cy="2448272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013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00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0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0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01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</a:rPr>
                        <a:t>CENA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LUNES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MARTES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MIÉRCOLES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JUEVES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VIERNES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PLATO FUERTE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/>
                        </a:rPr>
                        <a:t>Quesadilla</a:t>
                      </a:r>
                      <a:r>
                        <a:rPr lang="es-MX" sz="1200" baseline="0" dirty="0" smtClean="0">
                          <a:effectLst/>
                        </a:rPr>
                        <a:t> Grill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Calabacitas</a:t>
                      </a:r>
                      <a:r>
                        <a:rPr lang="es-MX" sz="1200" baseline="0" dirty="0" smtClean="0">
                          <a:effectLst/>
                        </a:rPr>
                        <a:t> rellenas de pollo al gratín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/>
                        </a:rPr>
                        <a:t>Hot</a:t>
                      </a:r>
                      <a:r>
                        <a:rPr lang="es-MX" sz="1200" baseline="0" dirty="0" smtClean="0">
                          <a:effectLst/>
                        </a:rPr>
                        <a:t> </a:t>
                      </a:r>
                      <a:r>
                        <a:rPr lang="es-MX" sz="1200" baseline="0" dirty="0" err="1" smtClean="0">
                          <a:effectLst/>
                        </a:rPr>
                        <a:t>cakes</a:t>
                      </a:r>
                      <a:r>
                        <a:rPr lang="es-MX" sz="1200" baseline="0" dirty="0" smtClean="0">
                          <a:effectLst/>
                        </a:rPr>
                        <a:t> c/ avena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/>
                        </a:rPr>
                        <a:t>Sándwich</a:t>
                      </a:r>
                      <a:r>
                        <a:rPr lang="es-MX" sz="1200" baseline="0" dirty="0" smtClean="0">
                          <a:effectLst/>
                        </a:rPr>
                        <a:t> caliente de  jamón y queso c/lechuga, tomate, cebolla 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Burritos</a:t>
                      </a:r>
                      <a:r>
                        <a:rPr lang="es-MX" sz="1200" baseline="0" dirty="0" smtClean="0">
                          <a:effectLst/>
                        </a:rPr>
                        <a:t> de carne con tortilla integral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GUARNICION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Salsa</a:t>
                      </a:r>
                      <a:r>
                        <a:rPr lang="es-MX" sz="1200" baseline="0" dirty="0" smtClean="0">
                          <a:effectLst/>
                        </a:rPr>
                        <a:t> bandera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Frijoles</a:t>
                      </a:r>
                      <a:r>
                        <a:rPr lang="es-MX" sz="1200" baseline="0" dirty="0" smtClean="0">
                          <a:effectLst/>
                        </a:rPr>
                        <a:t> fritos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Maicena</a:t>
                      </a:r>
                      <a:r>
                        <a:rPr lang="es-MX" sz="1200" baseline="0" dirty="0" smtClean="0">
                          <a:effectLst/>
                        </a:rPr>
                        <a:t> de sabor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Melón</a:t>
                      </a:r>
                      <a:r>
                        <a:rPr lang="es-MX" sz="1200" baseline="0" dirty="0" smtClean="0">
                          <a:effectLst/>
                        </a:rPr>
                        <a:t> en cubitos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Frijoles</a:t>
                      </a:r>
                      <a:r>
                        <a:rPr lang="es-MX" sz="1200" baseline="0" dirty="0" smtClean="0">
                          <a:effectLst/>
                        </a:rPr>
                        <a:t> fritos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</a:rPr>
                        <a:t>FRUTA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</a:rPr>
                        <a:t>BEBIDA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Agua</a:t>
                      </a:r>
                      <a:r>
                        <a:rPr lang="es-MX" sz="1200" baseline="0" dirty="0" smtClean="0">
                          <a:effectLst/>
                        </a:rPr>
                        <a:t> de fruta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Agua</a:t>
                      </a:r>
                      <a:r>
                        <a:rPr lang="es-MX" sz="1200" baseline="0" dirty="0" smtClean="0">
                          <a:effectLst/>
                        </a:rPr>
                        <a:t> de sabor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Agua</a:t>
                      </a:r>
                      <a:r>
                        <a:rPr lang="es-MX" sz="1200" baseline="0" dirty="0" smtClean="0">
                          <a:effectLst/>
                        </a:rPr>
                        <a:t> de fruta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Agua</a:t>
                      </a:r>
                      <a:r>
                        <a:rPr lang="es-MX" sz="1200" baseline="0" dirty="0" smtClean="0">
                          <a:effectLst/>
                        </a:rPr>
                        <a:t> de sabor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Agua</a:t>
                      </a:r>
                      <a:r>
                        <a:rPr lang="es-MX" sz="1200" baseline="0" dirty="0" smtClean="0">
                          <a:effectLst/>
                        </a:rPr>
                        <a:t> de fruta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3779912" y="39430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Semana 2 Halterofilia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12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257001"/>
              </p:ext>
            </p:extLst>
          </p:nvPr>
        </p:nvGraphicFramePr>
        <p:xfrm>
          <a:off x="539552" y="1196752"/>
          <a:ext cx="8116059" cy="22016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1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6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69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69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49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795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5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COMIDA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LUNES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MARTES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MIÉRCOLES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JUEVES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VIERNES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97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PLATO FUERTE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Tinga</a:t>
                      </a:r>
                      <a:r>
                        <a:rPr lang="es-MX" sz="11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pollo c/ cebolla morada curtida y tortilla de maíz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Filete de pescado empapelado </a:t>
                      </a:r>
                      <a:r>
                        <a:rPr lang="es-MX" sz="1100" dirty="0" smtClean="0">
                          <a:effectLst/>
                        </a:rPr>
                        <a:t>con</a:t>
                      </a:r>
                      <a:r>
                        <a:rPr lang="es-MX" sz="1100" baseline="0" dirty="0" smtClean="0">
                          <a:effectLst/>
                        </a:rPr>
                        <a:t> brócoli, zanahoria, calabaza y pimientos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Fajitas</a:t>
                      </a:r>
                      <a:r>
                        <a:rPr lang="es-MX" sz="11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pollo a la plancha con salsa teriyaki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</a:rPr>
                        <a:t>Cubitos</a:t>
                      </a:r>
                      <a:r>
                        <a:rPr lang="es-MX" sz="1100" baseline="0" dirty="0" smtClean="0">
                          <a:effectLst/>
                        </a:rPr>
                        <a:t> de pierna</a:t>
                      </a:r>
                      <a:r>
                        <a:rPr lang="es-MX" sz="1100" dirty="0" smtClean="0">
                          <a:effectLst/>
                        </a:rPr>
                        <a:t> en BBQ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Chiles</a:t>
                      </a:r>
                      <a:r>
                        <a:rPr lang="es-MX" sz="11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rellenos de picadillo con salsa de tomate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GUARNICION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Frijoles</a:t>
                      </a:r>
                      <a:r>
                        <a:rPr lang="es-MX" sz="11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fritos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Pasta</a:t>
                      </a:r>
                      <a:r>
                        <a:rPr lang="es-MX" sz="11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salteada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Arroz</a:t>
                      </a:r>
                      <a:r>
                        <a:rPr lang="es-MX" sz="11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a vapor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Puré de </a:t>
                      </a:r>
                      <a:r>
                        <a:rPr lang="es-MX" sz="1100" dirty="0" smtClean="0">
                          <a:effectLst/>
                        </a:rPr>
                        <a:t>papa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Arroz</a:t>
                      </a:r>
                      <a:r>
                        <a:rPr lang="es-MX" sz="11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FRUTA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Fruta de temporada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Fruta de temporada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Fruta de temporada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Fruta de temporada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Fruta de temporada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35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LIBRE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Ensalada mixta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Ensalada mixta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Ensalada mixta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Ensalada mixta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Ensalada  </a:t>
                      </a:r>
                      <a:r>
                        <a:rPr lang="en-US" sz="1100" dirty="0">
                          <a:effectLst/>
                        </a:rPr>
                        <a:t>mixta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384522"/>
              </p:ext>
            </p:extLst>
          </p:nvPr>
        </p:nvGraphicFramePr>
        <p:xfrm>
          <a:off x="539552" y="3717032"/>
          <a:ext cx="8116059" cy="2376264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041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6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69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69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49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795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902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CENA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LUNES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MARTES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MIÉRCOLES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JUEVES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VIERNES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69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PLATO FUERTE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Baguette</a:t>
                      </a:r>
                      <a:r>
                        <a:rPr lang="es-MX" sz="11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carnes frías con jamón, </a:t>
                      </a:r>
                      <a:r>
                        <a:rPr lang="es-MX" sz="11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peperoni</a:t>
                      </a:r>
                      <a:r>
                        <a:rPr lang="es-MX" sz="11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, queso, pepino, lechuga, tomate y cebolla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Pollo</a:t>
                      </a:r>
                      <a:r>
                        <a:rPr lang="es-MX" sz="11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con mole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Sándwich</a:t>
                      </a:r>
                      <a:r>
                        <a:rPr lang="es-MX" sz="11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de jamón y queso panela, lechuga, tomate, aguacate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Sincronizadas de jamón y queso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Molletes</a:t>
                      </a:r>
                      <a:r>
                        <a:rPr lang="es-MX" sz="11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de frijol  y queso c/ salsa  bandera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2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GUARNICION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Ensalada</a:t>
                      </a:r>
                      <a:r>
                        <a:rPr lang="es-MX" sz="11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con pasta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Arroz</a:t>
                      </a:r>
                      <a:r>
                        <a:rPr lang="es-MX" sz="11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Pasta fría con crema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Gelatina</a:t>
                      </a:r>
                      <a:r>
                        <a:rPr lang="es-MX" sz="11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agua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Maicena </a:t>
                      </a:r>
                      <a:r>
                        <a:rPr lang="es-MX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de vainilla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85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LIBRE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Fruta de temporada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Fruta de temporada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Fruta de temporada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Fruta de temporada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Fruta de temporada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2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LIBRE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Ensalada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Ensalada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Ensalada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Ensalada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Ensalada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11 CuadroTexto"/>
          <p:cNvSpPr txBox="1"/>
          <p:nvPr/>
        </p:nvSpPr>
        <p:spPr>
          <a:xfrm>
            <a:off x="3779912" y="52042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Semana </a:t>
            </a:r>
            <a:r>
              <a:rPr lang="es-MX" dirty="0"/>
              <a:t>3</a:t>
            </a:r>
            <a:r>
              <a:rPr lang="es-MX" dirty="0" smtClean="0"/>
              <a:t> Halterofilia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38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497246"/>
              </p:ext>
            </p:extLst>
          </p:nvPr>
        </p:nvGraphicFramePr>
        <p:xfrm>
          <a:off x="395537" y="1204972"/>
          <a:ext cx="8260074" cy="2224028"/>
        </p:xfrm>
        <a:graphic>
          <a:graphicData uri="http://schemas.openxmlformats.org/drawingml/2006/table">
            <a:tbl>
              <a:tblPr firstRow="1" firstCol="1" bandRow="1">
                <a:tableStyleId>{85BE263C-DBD7-4A20-BB59-AAB30ACAA65A}</a:tableStyleId>
              </a:tblPr>
              <a:tblGrid>
                <a:gridCol w="1059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36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15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15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7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058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257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COMIDA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LUNES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MARTES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MIÉRCOLES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JUEVES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VIERNES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5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PLATO </a:t>
                      </a:r>
                      <a:r>
                        <a:rPr lang="en-US" sz="1100" dirty="0" smtClean="0">
                          <a:effectLst/>
                        </a:rPr>
                        <a:t>FUEE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 err="1" smtClean="0">
                          <a:effectLst/>
                        </a:rPr>
                        <a:t>Wrap</a:t>
                      </a:r>
                      <a:r>
                        <a:rPr lang="es-MX" sz="1200" kern="1200" baseline="0" dirty="0" smtClean="0">
                          <a:effectLst/>
                        </a:rPr>
                        <a:t> de atún c/ lechuga, zanahoria, pepino, tomate y queso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Burritos de carne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Canelones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con salsa </a:t>
                      </a:r>
                      <a:r>
                        <a:rPr lang="es-MX" sz="12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bolognesa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kern="1200" dirty="0" smtClean="0">
                          <a:effectLst/>
                        </a:rPr>
                        <a:t>Sándwich</a:t>
                      </a:r>
                      <a:r>
                        <a:rPr lang="es-MX" sz="1200" kern="1200" baseline="0" dirty="0" smtClean="0">
                          <a:effectLst/>
                        </a:rPr>
                        <a:t> de jamón y queso amarillo, lechuga, tomate y cebolla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Estofado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pierna con vegetales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6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GUARNICION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Coditos</a:t>
                      </a:r>
                      <a:r>
                        <a:rPr lang="es-MX" sz="1200" baseline="0" dirty="0" smtClean="0">
                          <a:effectLst/>
                        </a:rPr>
                        <a:t> fríos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Frijoles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fritos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baseline="0" dirty="0" smtClean="0">
                          <a:effectLst/>
                        </a:rPr>
                        <a:t>Pan con ajo y mantequilla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Ensalada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de papa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Frijoles </a:t>
                      </a:r>
                      <a:r>
                        <a:rPr lang="es-MX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fritos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6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FRUTA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57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LIBRE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Ensalada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Ensalada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Ensalada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3347864" y="373306"/>
            <a:ext cx="2236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Semana 4 Halterofilia </a:t>
            </a:r>
            <a:endParaRPr lang="en-US" dirty="0"/>
          </a:p>
        </p:txBody>
      </p:sp>
      <p:graphicFrame>
        <p:nvGraphicFramePr>
          <p:cNvPr id="9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549049"/>
              </p:ext>
            </p:extLst>
          </p:nvPr>
        </p:nvGraphicFramePr>
        <p:xfrm>
          <a:off x="344375" y="4005064"/>
          <a:ext cx="8332081" cy="2766152"/>
        </p:xfrm>
        <a:graphic>
          <a:graphicData uri="http://schemas.openxmlformats.org/drawingml/2006/table">
            <a:tbl>
              <a:tblPr firstRow="1" firstCol="1" bandRow="1">
                <a:tableStyleId>{EB9631B5-78F2-41C9-869B-9F39066F8104}</a:tableStyleId>
              </a:tblPr>
              <a:tblGrid>
                <a:gridCol w="1068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71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38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38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94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189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24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CENA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LUNES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MARTES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MIÉRCOLES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JUEVES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VIERNES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14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PLATO FUERTE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/>
                        </a:rPr>
                        <a:t>Biste</a:t>
                      </a:r>
                      <a:r>
                        <a:rPr lang="es-MX" sz="1200" baseline="0" dirty="0" smtClean="0">
                          <a:effectLst/>
                        </a:rPr>
                        <a:t>c de res a la mexicana con nopales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/>
                        </a:rPr>
                        <a:t>Torta</a:t>
                      </a:r>
                      <a:r>
                        <a:rPr lang="es-MX" sz="1200" baseline="0" dirty="0" smtClean="0">
                          <a:effectLst/>
                        </a:rPr>
                        <a:t> de pollo con lechuga, tomate, cebolla , rodajas de pepino y zanahoria rallada</a:t>
                      </a:r>
                      <a:endParaRPr lang="en-US" sz="1200" dirty="0" smtClean="0">
                        <a:effectLst/>
                      </a:endParaRPr>
                    </a:p>
                    <a:p>
                      <a:pPr algn="ctr"/>
                      <a:endParaRPr lang="en-US" sz="12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/>
                        </a:rPr>
                        <a:t>Hot </a:t>
                      </a:r>
                      <a:r>
                        <a:rPr lang="es-MX" sz="1200" dirty="0" err="1" smtClean="0">
                          <a:effectLst/>
                        </a:rPr>
                        <a:t>cakes</a:t>
                      </a:r>
                      <a:r>
                        <a:rPr lang="es-MX" sz="1200" dirty="0" smtClean="0">
                          <a:effectLst/>
                        </a:rPr>
                        <a:t> con manzana rallada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/>
                        </a:rPr>
                        <a:t>Filete</a:t>
                      </a:r>
                      <a:r>
                        <a:rPr lang="es-MX" sz="1200" baseline="0" dirty="0" smtClean="0">
                          <a:effectLst/>
                        </a:rPr>
                        <a:t> de pescado </a:t>
                      </a:r>
                      <a:r>
                        <a:rPr lang="es-MX" sz="1200" baseline="0" dirty="0" err="1" smtClean="0">
                          <a:effectLst/>
                        </a:rPr>
                        <a:t>papillot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/>
                        </a:rPr>
                        <a:t>Pollo en salsa verde y chipotle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GUARNICION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Frijoles</a:t>
                      </a:r>
                      <a:r>
                        <a:rPr lang="es-MX" sz="1200" baseline="0" dirty="0" smtClean="0">
                          <a:effectLst/>
                        </a:rPr>
                        <a:t>  fritos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Ensalada verde</a:t>
                      </a:r>
                      <a:endParaRPr lang="en-US" sz="12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Maicena</a:t>
                      </a:r>
                      <a:r>
                        <a:rPr lang="es-MX" sz="1200" baseline="0" dirty="0" smtClean="0">
                          <a:effectLst/>
                        </a:rPr>
                        <a:t> de sabor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Vegetales</a:t>
                      </a:r>
                      <a:r>
                        <a:rPr lang="es-MX" sz="1200" baseline="0" dirty="0" smtClean="0">
                          <a:effectLst/>
                        </a:rPr>
                        <a:t> al vapor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</a:rPr>
                        <a:t>Arroz</a:t>
                      </a:r>
                      <a:r>
                        <a:rPr lang="es-MX" sz="1200" baseline="0" dirty="0" smtClean="0">
                          <a:effectLst/>
                        </a:rPr>
                        <a:t> blanco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FRUTA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Fruta de temporada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4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LIBRE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Ensalada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Ensalada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Ensalada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Ensalada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01912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68895</TotalTime>
  <Words>761</Words>
  <Application>Microsoft Office PowerPoint</Application>
  <PresentationFormat>Presentación en pantalla (4:3)</PresentationFormat>
  <Paragraphs>245</Paragraphs>
  <Slides>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Mateo</dc:creator>
  <cp:lastModifiedBy>Eloisa Campos</cp:lastModifiedBy>
  <cp:revision>66</cp:revision>
  <cp:lastPrinted>2021-02-07T19:24:01Z</cp:lastPrinted>
  <dcterms:created xsi:type="dcterms:W3CDTF">2020-09-28T01:02:32Z</dcterms:created>
  <dcterms:modified xsi:type="dcterms:W3CDTF">2021-03-24T21:44:48Z</dcterms:modified>
</cp:coreProperties>
</file>