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12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D699E-ED07-483F-B92A-92F0BFA683C6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8CC3E-9738-4905-A431-BBED5DC1C3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724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8CC3E-9738-4905-A431-BBED5DC1C3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476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E7C6-061E-4AB6-ACDC-17EAE8A98AC1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CC34-FE39-45EC-B1C7-4C025ABD9E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9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E7C6-061E-4AB6-ACDC-17EAE8A98AC1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CC34-FE39-45EC-B1C7-4C025ABD9E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328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E7C6-061E-4AB6-ACDC-17EAE8A98AC1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CC34-FE39-45EC-B1C7-4C025ABD9E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665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E7C6-061E-4AB6-ACDC-17EAE8A98AC1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CC34-FE39-45EC-B1C7-4C025ABD9E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181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E7C6-061E-4AB6-ACDC-17EAE8A98AC1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CC34-FE39-45EC-B1C7-4C025ABD9E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06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E7C6-061E-4AB6-ACDC-17EAE8A98AC1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CC34-FE39-45EC-B1C7-4C025ABD9E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235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E7C6-061E-4AB6-ACDC-17EAE8A98AC1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CC34-FE39-45EC-B1C7-4C025ABD9E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044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E7C6-061E-4AB6-ACDC-17EAE8A98AC1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CC34-FE39-45EC-B1C7-4C025ABD9E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16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E7C6-061E-4AB6-ACDC-17EAE8A98AC1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CC34-FE39-45EC-B1C7-4C025ABD9E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636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E7C6-061E-4AB6-ACDC-17EAE8A98AC1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CC34-FE39-45EC-B1C7-4C025ABD9E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446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E7C6-061E-4AB6-ACDC-17EAE8A98AC1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CC34-FE39-45EC-B1C7-4C025ABD9E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79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6E7C6-061E-4AB6-ACDC-17EAE8A98AC1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5CC34-FE39-45EC-B1C7-4C025ABD9E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3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866973"/>
              </p:ext>
            </p:extLst>
          </p:nvPr>
        </p:nvGraphicFramePr>
        <p:xfrm>
          <a:off x="604675" y="3933056"/>
          <a:ext cx="7900035" cy="27076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3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COMIDA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LUNES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MIÉRCOLES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JUEVES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VIERNES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PLATO FUERTE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Fajitas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 pollo a la plancha c/ calabaza, zanahoria y cebolla  y salsa teriyaki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Albóndigas  de pescado c/ vegetales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Cubitos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pierna en salsa  roja c/ nopales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Fajitas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pollo c/ verde c/ chipotle, calabacita y rajas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Ensalada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rusa de atún c/ tostadas deshidratadas , ensalada de aguacate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GUARNICION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Arroz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al v apor   c/ apio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Arroz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blanco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 salteada con </a:t>
                      </a:r>
                      <a:r>
                        <a:rPr lang="es-MX" sz="12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matequilla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Arroz </a:t>
                      </a:r>
                      <a:r>
                        <a:rPr lang="en-US" sz="1200" dirty="0" err="1">
                          <a:effectLst/>
                        </a:rPr>
                        <a:t>blanco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Gelatina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agua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LIBRE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r>
                        <a:rPr lang="en-US" sz="1200" dirty="0" err="1">
                          <a:effectLst/>
                        </a:rPr>
                        <a:t>mixta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r>
                        <a:rPr lang="en-US" sz="1200" dirty="0" err="1">
                          <a:effectLst/>
                        </a:rPr>
                        <a:t>mixta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r>
                        <a:rPr lang="en-US" sz="1200" dirty="0" err="1">
                          <a:effectLst/>
                        </a:rPr>
                        <a:t>mixta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r>
                        <a:rPr lang="en-US" sz="1200" dirty="0" err="1">
                          <a:effectLst/>
                        </a:rPr>
                        <a:t>mixta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Ensalada</a:t>
                      </a:r>
                      <a:r>
                        <a:rPr lang="en-US" sz="1200" dirty="0" smtClean="0">
                          <a:effectLst/>
                        </a:rPr>
                        <a:t>  de</a:t>
                      </a:r>
                      <a:r>
                        <a:rPr lang="en-US" sz="1200" baseline="0" dirty="0" smtClean="0">
                          <a:effectLst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</a:rPr>
                        <a:t>aguacate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688550"/>
              </p:ext>
            </p:extLst>
          </p:nvPr>
        </p:nvGraphicFramePr>
        <p:xfrm>
          <a:off x="611560" y="1196752"/>
          <a:ext cx="7900035" cy="2568545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013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DESAYUNO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LUNES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MIÉRCOLES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JUEVES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VIERNES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PLATO FUERTE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Huevo revuelto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 c/ tomate y cebolla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 Quesadillas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c/ jamón en tortilla de maíz, salsa  bandera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Machaca c/ huevo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c/ cebolla, tomate y chile california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Sándwich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caliente de  jamón y queso c/lechuga, tomate, cebolla 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2 Burritos de huevo c/ jamón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GUARNICION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Salchicha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pavo guisada con salsa roja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Gelatina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leche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FRUTA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BEBIDA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Agua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fruta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Leche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Agua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fruta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Leche 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Agua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de fruta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3779912" y="39430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Semana 1 </a:t>
            </a:r>
            <a:r>
              <a:rPr lang="es-MX" dirty="0" smtClean="0"/>
              <a:t>SAN FELIPE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07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751039"/>
              </p:ext>
            </p:extLst>
          </p:nvPr>
        </p:nvGraphicFramePr>
        <p:xfrm>
          <a:off x="513970" y="1268760"/>
          <a:ext cx="7900035" cy="2304256"/>
        </p:xfrm>
        <a:graphic>
          <a:graphicData uri="http://schemas.openxmlformats.org/drawingml/2006/table">
            <a:tbl>
              <a:tblPr firstRow="1" firstCol="1" bandRow="1">
                <a:tableStyleId>{74C1A8A3-306A-4EB7-A6B1-4F7E0EB9C5D6}</a:tableStyleId>
              </a:tblPr>
              <a:tblGrid>
                <a:gridCol w="1013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DESAYUNO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LUNES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MIÉRCOLES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JUEVES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VIERNES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PLATO FUERTE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Huevo con salchicha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Torta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caliente de jamón y queso amarillo, lechuga, tomate y cebolla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Huevo a la mexicana  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Hot </a:t>
                      </a:r>
                      <a:r>
                        <a:rPr lang="es-MX" sz="12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cakes</a:t>
                      </a: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integrales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Quesadillas  c/ jamón y salsa bandera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GUARNICION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Gelatina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Frijoles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Papaya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FRUTA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BEBIDA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Agua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sabor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Leche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Agua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sabor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Leche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Agua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sabor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813568"/>
              </p:ext>
            </p:extLst>
          </p:nvPr>
        </p:nvGraphicFramePr>
        <p:xfrm>
          <a:off x="513970" y="4221088"/>
          <a:ext cx="7900035" cy="2642603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013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00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COMIDA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LUNES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MIÉRCOLES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JUEVES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VIERNES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PLATO FUERTE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Fajitas</a:t>
                      </a:r>
                      <a:r>
                        <a:rPr lang="es-MX" sz="1200" kern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pollo  c/</a:t>
                      </a:r>
                      <a:r>
                        <a:rPr lang="es-MX" sz="1200" kern="12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bbq</a:t>
                      </a:r>
                      <a:r>
                        <a:rPr lang="es-MX" sz="1200" kern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y papitas 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Filete de pescado 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envuelto con tomate, cebolla, cilantro, elote y calabaza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Hamburguesa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de pollo y queso, lechuga, tomate, cebolla 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Estofado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de pierna con zanahoria y calabacita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 smtClean="0">
                          <a:effectLst/>
                        </a:rPr>
                        <a:t>Pollo con apio y zanahoria</a:t>
                      </a:r>
                      <a:r>
                        <a:rPr lang="es-MX" sz="1200" kern="1200" baseline="0" dirty="0" smtClean="0">
                          <a:effectLst/>
                        </a:rPr>
                        <a:t> en </a:t>
                      </a:r>
                      <a:r>
                        <a:rPr lang="es-MX" sz="1200" kern="1200" dirty="0" smtClean="0">
                          <a:effectLst/>
                        </a:rPr>
                        <a:t> crema</a:t>
                      </a:r>
                      <a:r>
                        <a:rPr lang="es-MX" sz="1200" kern="1200" baseline="0" dirty="0" smtClean="0">
                          <a:effectLst/>
                        </a:rPr>
                        <a:t> chipotle 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GUARNICION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Arroz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rojo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Arroz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a vapor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Camote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y papa salteado con mantequilla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Pasta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salteada c/´pimientos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Arroz c/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calabaza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LIBRE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3563888" y="39430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Semana 2 </a:t>
            </a:r>
            <a:r>
              <a:rPr lang="es-MX" dirty="0" smtClean="0"/>
              <a:t>SAN FELIPE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416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548368"/>
              </p:ext>
            </p:extLst>
          </p:nvPr>
        </p:nvGraphicFramePr>
        <p:xfrm>
          <a:off x="683568" y="3861048"/>
          <a:ext cx="7900035" cy="244827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013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48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COMIDA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LUNES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MARTES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MIÉRCOLES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JUEVES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VIERNES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44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PLATO FUERTE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 smtClean="0">
                          <a:effectLst/>
                        </a:rPr>
                        <a:t>Pescado c/ brócoli, coliflor</a:t>
                      </a:r>
                      <a:r>
                        <a:rPr lang="es-MX" sz="1200" kern="1200" baseline="0" dirty="0" smtClean="0">
                          <a:effectLst/>
                        </a:rPr>
                        <a:t>, tomate, cebolla y elote</a:t>
                      </a:r>
                      <a:r>
                        <a:rPr lang="es-MX" sz="1200" kern="1200" dirty="0" smtClean="0">
                          <a:effectLst/>
                        </a:rPr>
                        <a:t> 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kern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Fajita</a:t>
                      </a:r>
                      <a:r>
                        <a:rPr lang="es-MX" sz="1200" kern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s de  p</a:t>
                      </a:r>
                      <a:r>
                        <a:rPr lang="es-MX" sz="1200" kern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ollo</a:t>
                      </a:r>
                      <a:r>
                        <a:rPr lang="es-MX" sz="1200" kern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 con salsa de mole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baseline="0" dirty="0" smtClean="0">
                          <a:effectLst/>
                        </a:rPr>
                        <a:t>Picadillo de res c/ rajas, nopales, tomate y cebolla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Tinga</a:t>
                      </a:r>
                      <a:r>
                        <a:rPr lang="es-MX" sz="1200" baseline="0" dirty="0" smtClean="0">
                          <a:effectLst/>
                        </a:rPr>
                        <a:t> de pollo c/cebolla morada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Cubitos</a:t>
                      </a:r>
                      <a:r>
                        <a:rPr lang="es-MX" sz="1200" baseline="0" dirty="0" smtClean="0">
                          <a:effectLst/>
                        </a:rPr>
                        <a:t> de pierna en salsa de</a:t>
                      </a:r>
                      <a:r>
                        <a:rPr lang="es-MX" sz="1200" dirty="0" smtClean="0">
                          <a:effectLst/>
                        </a:rPr>
                        <a:t> mostaza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4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GUARNICION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Pasta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fría con crema y vegetales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Arroz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blanco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</a:rPr>
                        <a:t>  fritos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Arroz</a:t>
                      </a:r>
                      <a:r>
                        <a:rPr lang="es-MX" sz="1200" baseline="0" dirty="0" smtClean="0">
                          <a:effectLst/>
                        </a:rPr>
                        <a:t>  c/ calabacita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Rottini</a:t>
                      </a:r>
                      <a:r>
                        <a:rPr lang="es-MX" sz="1200" baseline="0" dirty="0" smtClean="0">
                          <a:effectLst/>
                        </a:rPr>
                        <a:t> </a:t>
                      </a:r>
                      <a:r>
                        <a:rPr lang="es-MX" sz="1200" dirty="0" smtClean="0">
                          <a:effectLst/>
                        </a:rPr>
                        <a:t>salteado </a:t>
                      </a:r>
                      <a:r>
                        <a:rPr lang="es-MX" sz="1200" baseline="0" dirty="0" smtClean="0">
                          <a:effectLst/>
                        </a:rPr>
                        <a:t> c/ mantequilla y elote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6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8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LIBRE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0180"/>
              </p:ext>
            </p:extLst>
          </p:nvPr>
        </p:nvGraphicFramePr>
        <p:xfrm>
          <a:off x="704413" y="1268760"/>
          <a:ext cx="7900035" cy="2404845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013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8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DESAYUNO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LUNES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MIÉRCOLES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JUEVES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VIERNES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21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PLATO FUERTE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Huevo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revuelto con </a:t>
                      </a: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cebolla,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calabacita  y espinacas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Tortillas de maíz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Pan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francés c/ miel maple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Huevo revuelto con tocino y cebolla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Sándwich caliente de jamón y queso lechuga, tomate y cebolla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Huevo con salsa roja y cebolla fileteada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GUARNICION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Gelatina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Yogurt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c/ arándanos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 fritos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FRUTA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LIBRE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Agua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sabor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Leche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Agua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fresca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Leche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Agua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fresca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3779912" y="55797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Semana 3 </a:t>
            </a:r>
            <a:r>
              <a:rPr lang="es-MX" dirty="0" smtClean="0"/>
              <a:t>SAN FELIPE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59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814850"/>
              </p:ext>
            </p:extLst>
          </p:nvPr>
        </p:nvGraphicFramePr>
        <p:xfrm>
          <a:off x="513970" y="4221088"/>
          <a:ext cx="7900035" cy="2642603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013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00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COMIDA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LUNES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MIÉRCOLES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JUEVES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VIERNES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PLATO FUERTE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Fajitas</a:t>
                      </a:r>
                      <a:r>
                        <a:rPr lang="es-MX" sz="1200" kern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pollo  c/</a:t>
                      </a:r>
                      <a:r>
                        <a:rPr lang="es-MX" sz="1200" kern="12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bbq</a:t>
                      </a:r>
                      <a:r>
                        <a:rPr lang="es-MX" sz="1200" kern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y papitas 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Filete de pescado 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envuelto con tomate, cebolla, cilantro, elote y calabaza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Hamburguesa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de pollo y queso, lechuga, tomate, cebolla 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Estofado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de pierna con zanahoria y calabacita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 smtClean="0">
                          <a:effectLst/>
                        </a:rPr>
                        <a:t>Pollo con apio y zanahoria</a:t>
                      </a:r>
                      <a:r>
                        <a:rPr lang="es-MX" sz="1200" kern="1200" baseline="0" dirty="0" smtClean="0">
                          <a:effectLst/>
                        </a:rPr>
                        <a:t> en </a:t>
                      </a:r>
                      <a:r>
                        <a:rPr lang="es-MX" sz="1200" kern="1200" dirty="0" smtClean="0">
                          <a:effectLst/>
                        </a:rPr>
                        <a:t> crema</a:t>
                      </a:r>
                      <a:r>
                        <a:rPr lang="es-MX" sz="1200" kern="1200" baseline="0" dirty="0" smtClean="0">
                          <a:effectLst/>
                        </a:rPr>
                        <a:t> chipotle 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GUARNICION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Arroz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rojo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Arroz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a vapor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Camote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y papa salteado con mantequilla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Pasta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salteada c/´pimientos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Arroz c/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calabaza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LIBRE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449478"/>
              </p:ext>
            </p:extLst>
          </p:nvPr>
        </p:nvGraphicFramePr>
        <p:xfrm>
          <a:off x="513970" y="1268760"/>
          <a:ext cx="7900035" cy="2304256"/>
        </p:xfrm>
        <a:graphic>
          <a:graphicData uri="http://schemas.openxmlformats.org/drawingml/2006/table">
            <a:tbl>
              <a:tblPr firstRow="1" firstCol="1" bandRow="1">
                <a:tableStyleId>{74C1A8A3-306A-4EB7-A6B1-4F7E0EB9C5D6}</a:tableStyleId>
              </a:tblPr>
              <a:tblGrid>
                <a:gridCol w="1013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DESAYUNO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LUNES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MIÉRCOLES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JUEVES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VIERNES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PLATO FUERTE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Huevo con salchicha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Torta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caliente de jamón y queso amarillo, lechuga, tomate y cebolla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Huevo a la mexicana  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Hot </a:t>
                      </a:r>
                      <a:r>
                        <a:rPr lang="es-MX" sz="12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cakes</a:t>
                      </a: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integrales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Quesadillas  c/ jamón y salsa bandera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GUARNICION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Gelatina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Frijoles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Papaya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FRUTA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BEBIDA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Agua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sabor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Leche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Agua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sabor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Leche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Agua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sabor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3563888" y="39430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Semana 4 </a:t>
            </a:r>
            <a:r>
              <a:rPr lang="es-MX" dirty="0" smtClean="0"/>
              <a:t>SAN FELIPE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5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852844"/>
              </p:ext>
            </p:extLst>
          </p:nvPr>
        </p:nvGraphicFramePr>
        <p:xfrm>
          <a:off x="323528" y="1412776"/>
          <a:ext cx="8439587" cy="2292832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1082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73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2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2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65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85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14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</a:rPr>
                        <a:t>DESAYUNO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LUNES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MIÉRCOLES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JUEVES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VIERNES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94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PLATO FUERTE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Sándwich de huevo y queso amarillo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Huevo revuelto con calabacita, tomate, cebolla y chile california</a:t>
                      </a:r>
                      <a:endParaRPr lang="es-MX" sz="1200" baseline="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Burritos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de huevo con chorizo de pavo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Hot </a:t>
                      </a:r>
                      <a:r>
                        <a:rPr lang="es-MX" sz="12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cakes</a:t>
                      </a: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con manzana rallada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y canela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Chilaquiles rojos con pollo, crema y queso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4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GUARNICION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Avena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con arándanos y nuez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Frijoles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Leche</a:t>
                      </a:r>
                      <a:r>
                        <a:rPr lang="es-MX" sz="1200" baseline="0" dirty="0" smtClean="0">
                          <a:effectLst/>
                        </a:rPr>
                        <a:t> deslactosada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8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LIBRE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4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LIBRE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3779912" y="39430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Semana 4  </a:t>
            </a:r>
            <a:r>
              <a:rPr lang="es-MX" dirty="0" smtClean="0"/>
              <a:t>SAN FELIPE</a:t>
            </a:r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667822"/>
              </p:ext>
            </p:extLst>
          </p:nvPr>
        </p:nvGraphicFramePr>
        <p:xfrm>
          <a:off x="344375" y="4005064"/>
          <a:ext cx="8332081" cy="2520280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1068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7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3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3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9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89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2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COMIDA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LUNES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MIÉRCOLES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JUEVES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VIERNES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4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PLATO FUERTE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Biste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c de res a la mexicana con nopales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Filete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pescado empanizado con amaranto a la plancha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Fajitas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de pollo con rajas de poblano, calabaza en medias lunas y elote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Spaguetti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a la </a:t>
                      </a:r>
                      <a:r>
                        <a:rPr lang="es-MX" sz="1200" baseline="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bolognessa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Pollo en salsa verde y chipotle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GUARNICION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la olla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Vegetales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al vapor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aseline="0" dirty="0" smtClean="0">
                          <a:effectLst/>
                        </a:rPr>
                        <a:t>Arroz c/ zanahoria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Pan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con ajo y mantequilla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Arroz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blanco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LIBRE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086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43200</TotalTime>
  <Words>934</Words>
  <Application>Microsoft Office PowerPoint</Application>
  <PresentationFormat>Presentación en pantalla (4:3)</PresentationFormat>
  <Paragraphs>307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Mateo</dc:creator>
  <cp:lastModifiedBy>Eloisa Campos</cp:lastModifiedBy>
  <cp:revision>32</cp:revision>
  <cp:lastPrinted>2021-02-04T15:11:02Z</cp:lastPrinted>
  <dcterms:created xsi:type="dcterms:W3CDTF">2020-10-10T17:09:02Z</dcterms:created>
  <dcterms:modified xsi:type="dcterms:W3CDTF">2021-03-24T21:46:46Z</dcterms:modified>
</cp:coreProperties>
</file>